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02C75F-94DD-46DD-A57B-0517EACFC24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3548B1-A311-42D8-8CF8-D523A1A5EF5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586"/>
            <a:ext cx="8229600" cy="1316182"/>
          </a:xfrm>
        </p:spPr>
        <p:txBody>
          <a:bodyPr>
            <a:noAutofit/>
          </a:bodyPr>
          <a:lstStyle/>
          <a:p>
            <a:r>
              <a:rPr lang="ru-RU" sz="6000" dirty="0" smtClean="0"/>
              <a:t>Ложь на осколки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60" y="1700808"/>
            <a:ext cx="6400800" cy="1752600"/>
          </a:xfrm>
        </p:spPr>
        <p:txBody>
          <a:bodyPr/>
          <a:lstStyle/>
          <a:p>
            <a:r>
              <a:rPr lang="ru-RU" dirty="0" err="1"/>
              <a:t>М</a:t>
            </a:r>
            <a:r>
              <a:rPr lang="ru-RU" dirty="0" err="1" smtClean="0"/>
              <a:t>едиапроект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9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Дизайн журнала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56779"/>
            <a:ext cx="3327829" cy="4708525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487625" y="1484784"/>
            <a:ext cx="4339208" cy="470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dirty="0" smtClean="0"/>
              <a:t>Одно из главных условий журнала, который будет посвящён разоблачению псевдонаучных мифов, это его красочность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Название достаточно необычно, потому его легко будет искать в сети.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9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680520" cy="3438882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02630"/>
            <a:ext cx="8229600" cy="85010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Обложка для </a:t>
            </a:r>
            <a:r>
              <a:rPr lang="ru-RU" dirty="0" err="1" smtClean="0"/>
              <a:t>соцсетей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04048" y="1312128"/>
            <a:ext cx="3888432" cy="4277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dirty="0" smtClean="0"/>
              <a:t>Журнал должен быть размещён в </a:t>
            </a:r>
            <a:r>
              <a:rPr lang="ru-RU" dirty="0" err="1" smtClean="0"/>
              <a:t>соцсетях</a:t>
            </a:r>
            <a:r>
              <a:rPr lang="ru-RU" dirty="0" smtClean="0"/>
              <a:t>. 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Расчё</a:t>
            </a:r>
            <a:r>
              <a:rPr lang="ru-RU" dirty="0" smtClean="0"/>
              <a:t>т идёт на то, что журнал привлечёт, прежде всего, молодёжную аудиторию.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5373216"/>
            <a:ext cx="8712968" cy="129614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ru-RU" dirty="0" smtClean="0"/>
              <a:t>Журнал должен стать не только модным, </a:t>
            </a:r>
            <a:r>
              <a:rPr lang="ru-RU" dirty="0"/>
              <a:t>но </a:t>
            </a:r>
            <a:r>
              <a:rPr lang="ru-RU" dirty="0" smtClean="0"/>
              <a:t>требуется, чтобы его название стало нарицательным для развенчания ложных мифов.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Хотя, очевидно, что информация журнала нацелена на людей от 25 до 45-ти, среднего достатка, лучше оформлять его, как нацеленный на молодёжь от 18 до 25-ти. Сугубая научная направленность журнала будет отпугивать целевую аудиторию, в то же время научная информация, поданная в развлекательном ключе, станет интересна аудитори</a:t>
            </a:r>
            <a:r>
              <a:rPr lang="ru-RU" dirty="0" smtClean="0"/>
              <a:t>и любых возрастов и достатка. Также «развенчание мифов» предполагает, что аудитория с религиозными взглядами может относиться к журналу настороженно, но в случае если информация будет носить развлекательный характер, данные опасения отпадут.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0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значимость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В России пока нет журнала, который мог бы выполнять функцию не только просвещения населения, но и предупредительную. Многие популярные теории </a:t>
            </a:r>
            <a:r>
              <a:rPr lang="ru-RU" dirty="0" err="1" smtClean="0"/>
              <a:t>квазимедицинские</a:t>
            </a:r>
            <a:r>
              <a:rPr lang="ru-RU" dirty="0" smtClean="0"/>
              <a:t> теории не только антинаучны, но и опасны для здоровья. Сейчас аудитория привыкла к тому, что издания и передачи о здоровье нацелены на аудиторию старшего возраста, так что благосклонно воспримет издание, которое будет высмеивать лженауку и при этом будет развлекать. Тем самым можно будет повысить медицинскую грамотность молодёжи, что отразится на всём здоровье нации.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29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«Ложь на осколки» направлен на просвещение молодёжи в вопросах медицины. </a:t>
            </a:r>
          </a:p>
          <a:p>
            <a:pPr marL="137160" indent="0">
              <a:buNone/>
            </a:pPr>
            <a:r>
              <a:rPr lang="ru-RU" dirty="0" smtClean="0"/>
              <a:t>Цель журнала – охватить как можно более обширную аудиторию, чтобы повысить степень гражданской сознательности в вопросах медицинского здоровья.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Для издания журнала можно привлечь государственную помощь, так как журнал занимается общественно-важным делом.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43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Штат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Данный журнал будет заниматься актуальными вопросами, стоящими на повестке дня, тем самым не имеет смысла держать штат издания постоянно в одно помещении. По месту официальной регистрации может находиться только один сотрудник, который будет отвечать на вопросы, тогда как весь штат может работать удалённо. Для ежемесячного журнала в 80 страниц достаточно 3 журналистов в штате (не считая управляющего персонала), около 10 журналистов, работающих по контракту, один или два верстальщика, работающих сдельно.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51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Рубрикораздел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Интервью с людьми, занимающими ведущее положение в медицинской области.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Эксперимент под контролем специалиста (например, похудание в три дня).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Письма  читателей.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«Модные байки» – про появившиеся теории.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Журналистское расследование (например, в самом ли деле Центр </a:t>
            </a:r>
            <a:r>
              <a:rPr lang="ru-RU" dirty="0" err="1" smtClean="0"/>
              <a:t>Лугара</a:t>
            </a:r>
            <a:r>
              <a:rPr lang="ru-RU" dirty="0" smtClean="0"/>
              <a:t>  оказывает дурное влияние на здоровье окружающих жителей).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0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Вторичные типологические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Объём: 80 страниц. Из них не менее, но и не более 15 страниц, посвящённых рекламе.</a:t>
            </a:r>
          </a:p>
          <a:p>
            <a:pPr marL="137160" indent="0">
              <a:buNone/>
            </a:pPr>
            <a:r>
              <a:rPr lang="ru-RU" dirty="0" smtClean="0"/>
              <a:t>Тираж: 10 тысяч. Может быть увеличен, если будет запрос.</a:t>
            </a:r>
          </a:p>
          <a:p>
            <a:pPr marL="137160" indent="0">
              <a:buNone/>
            </a:pPr>
            <a:r>
              <a:rPr lang="ru-RU" dirty="0" smtClean="0"/>
              <a:t>Способ распространения: продажа в больших городах, подписка. </a:t>
            </a:r>
          </a:p>
          <a:p>
            <a:pPr marL="137160" indent="0">
              <a:buNone/>
            </a:pPr>
            <a:r>
              <a:rPr lang="ru-RU" dirty="0" smtClean="0"/>
              <a:t>Периодичность: 1 раз в месяц.</a:t>
            </a:r>
          </a:p>
          <a:p>
            <a:pPr marL="137160" indent="0">
              <a:buNone/>
            </a:pPr>
            <a:r>
              <a:rPr lang="ru-RU" dirty="0" smtClean="0"/>
              <a:t>Прочие особенности: основная деятельность журнала должна быть в </a:t>
            </a:r>
            <a:r>
              <a:rPr lang="ru-RU" dirty="0" err="1" smtClean="0"/>
              <a:t>соцсетях</a:t>
            </a:r>
            <a:r>
              <a:rPr lang="ru-RU" dirty="0" smtClean="0"/>
              <a:t>, там же и должны рекламироваться аккаунты журнала. Аудитория, которая будет набрана в </a:t>
            </a:r>
            <a:r>
              <a:rPr lang="ru-RU" dirty="0" err="1" smtClean="0"/>
              <a:t>соцсетях</a:t>
            </a:r>
            <a:r>
              <a:rPr lang="ru-RU" dirty="0" smtClean="0"/>
              <a:t>, постоянно будет информироваться, что в печатном журнале будет та информация, которой нет в </a:t>
            </a:r>
            <a:r>
              <a:rPr lang="ru-RU" dirty="0" err="1" smtClean="0"/>
              <a:t>соцсетях</a:t>
            </a:r>
            <a:r>
              <a:rPr lang="ru-RU" smtClean="0"/>
              <a:t> журнала.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79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</TotalTime>
  <Words>550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Ложь на осколки</vt:lpstr>
      <vt:lpstr>Дизайн журнала</vt:lpstr>
      <vt:lpstr>Презентация PowerPoint</vt:lpstr>
      <vt:lpstr>Аудитория журнала</vt:lpstr>
      <vt:lpstr>Социальная значимость</vt:lpstr>
      <vt:lpstr>Цели и задачи журнала</vt:lpstr>
      <vt:lpstr>Штат журнала</vt:lpstr>
      <vt:lpstr>Рубрикораздел</vt:lpstr>
      <vt:lpstr>Вторичные типологические признаки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Миас</dc:creator>
  <cp:lastModifiedBy>Миас</cp:lastModifiedBy>
  <cp:revision>12</cp:revision>
  <dcterms:created xsi:type="dcterms:W3CDTF">2020-11-23T14:40:07Z</dcterms:created>
  <dcterms:modified xsi:type="dcterms:W3CDTF">2020-11-23T19:08:02Z</dcterms:modified>
</cp:coreProperties>
</file>